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custShowLst>
    <p:custShow name="Özel Gösteri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</p:custShow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browse/>
    <p:custShow id="0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7134" autoAdjust="0"/>
  </p:normalViewPr>
  <p:slideViewPr>
    <p:cSldViewPr>
      <p:cViewPr varScale="1">
        <p:scale>
          <a:sx n="85" d="100"/>
          <a:sy n="85" d="100"/>
        </p:scale>
        <p:origin x="-3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BF26-6936-4055-BEBE-095EBBF0ACFD}" type="datetimeFigureOut">
              <a:rPr lang="tr-TR" smtClean="0"/>
              <a:pPr/>
              <a:t>11.08.2011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9B920-4A65-4FE8-AA18-DC772F8378E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9B920-4A65-4FE8-AA18-DC772F8378E4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11.08.2011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2" name="31 Dikdörtgen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Dikdörtgen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Dikdörtgen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Dikdörtgen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Dikdörtgen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56" name="55 Dikdörtgen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Dikdörtgen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Dikdörtgen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Dikdörtgen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 advTm="8531"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11.08.2011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Tm="8531"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11.08.2011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Tm="8531"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11.08.2011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Tm="8531"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Serbest Form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Serbest Form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Serbest Form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Serbest Form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Serbest Form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Serbest Form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Serbest Form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Serbest Form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Serbest Form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Serbest Form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Serbest Form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Serbest Form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Serbest Form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Serbest Form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Serbest Form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11.08.2011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Dikdörtgen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Dikdörtgen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Dikdörtgen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 advTm="8531"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11.08.2011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Tm="8531"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Dikdörtgen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11.08.2011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6" name="15 Dikdörtgen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Dikdörtgen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Dikdörtgen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Dikdörtgen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Dikdörtgen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Dikdörtgen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Dikdörtgen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Dikdörtgen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 advTm="8531"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11.08.2011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Tm="8531"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11.08.2011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Tm="8531"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11.08.2011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Tm="8531"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Düz Bağlayıcı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Düz Bağlayıcı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Düz Bağlayıcı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Düz Bağlayıcı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Başlık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grpSp>
        <p:nvGrpSpPr>
          <p:cNvPr id="14" name="13 Grup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Düz Bağlayıcı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Düz Bağlayıcı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Düz Bağlayıcı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Düz Bağlayıcı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Düz Bağlayıcı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Düz Bağlayıcı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11.08.2011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Tm="8531"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Dikdörtgen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Dikdörtgen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Dikdörtgen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Dikdörtgen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11.08.2011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ransition spd="med" advTm="8531">
    <p:cut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önkapak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8794" y="142853"/>
            <a:ext cx="5429289" cy="6480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2 Şeritli Sağ Ok"/>
          <p:cNvSpPr/>
          <p:nvPr/>
        </p:nvSpPr>
        <p:spPr>
          <a:xfrm>
            <a:off x="7572396" y="6072206"/>
            <a:ext cx="571504" cy="5560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med" advTm="8531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pc\Desktop\katolog\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1" y="285728"/>
            <a:ext cx="8643999" cy="6419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2 Metin kutusu"/>
          <p:cNvSpPr txBox="1"/>
          <p:nvPr/>
        </p:nvSpPr>
        <p:spPr>
          <a:xfrm>
            <a:off x="4214810" y="6286520"/>
            <a:ext cx="39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70C0"/>
                </a:solidFill>
              </a:rPr>
              <a:t>9</a:t>
            </a:r>
            <a:endParaRPr lang="tr-T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 advTm="8531"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pc\Desktop\katolog\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1" y="142852"/>
            <a:ext cx="8643999" cy="6429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2 Metin kutusu"/>
          <p:cNvSpPr txBox="1"/>
          <p:nvPr/>
        </p:nvSpPr>
        <p:spPr>
          <a:xfrm>
            <a:off x="4143372" y="614364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70C0"/>
                </a:solidFill>
              </a:rPr>
              <a:t>10</a:t>
            </a:r>
            <a:endParaRPr lang="tr-T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 advTm="8531"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pc\Desktop\katolog\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5" y="142852"/>
            <a:ext cx="8700835" cy="6429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3 Metin kutusu"/>
          <p:cNvSpPr txBox="1"/>
          <p:nvPr/>
        </p:nvSpPr>
        <p:spPr>
          <a:xfrm>
            <a:off x="3857620" y="6215082"/>
            <a:ext cx="541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0070C0"/>
                </a:solidFill>
              </a:rPr>
              <a:t>11</a:t>
            </a:r>
            <a:endParaRPr lang="tr-T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 advTm="8531"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pc\Desktop\katolog\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2409" y="142852"/>
            <a:ext cx="8664133" cy="628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2 Metin kutusu"/>
          <p:cNvSpPr txBox="1"/>
          <p:nvPr/>
        </p:nvSpPr>
        <p:spPr>
          <a:xfrm>
            <a:off x="4000496" y="600076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0070C0"/>
                </a:solidFill>
              </a:rPr>
              <a:t>12</a:t>
            </a:r>
            <a:endParaRPr lang="tr-T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 advTm="8531"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pc\Desktop\katolog\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3" y="214290"/>
            <a:ext cx="8715436" cy="6215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2 Metin kutusu"/>
          <p:cNvSpPr txBox="1"/>
          <p:nvPr/>
        </p:nvSpPr>
        <p:spPr>
          <a:xfrm>
            <a:off x="3786182" y="5929330"/>
            <a:ext cx="61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0070C0"/>
                </a:solidFill>
              </a:rPr>
              <a:t>13</a:t>
            </a:r>
            <a:endParaRPr lang="tr-T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 advTm="8531"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pc\Desktop\katolog\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7854" y="357166"/>
            <a:ext cx="8634201" cy="6253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2 Metin kutusu"/>
          <p:cNvSpPr txBox="1"/>
          <p:nvPr/>
        </p:nvSpPr>
        <p:spPr>
          <a:xfrm>
            <a:off x="3714744" y="621508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70C0"/>
                </a:solidFill>
              </a:rPr>
              <a:t>14</a:t>
            </a:r>
            <a:endParaRPr lang="tr-T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 advTm="8531"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pc\Desktop\katolog\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9"/>
            <a:ext cx="8587923" cy="6357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2 Metin kutusu"/>
          <p:cNvSpPr txBox="1"/>
          <p:nvPr/>
        </p:nvSpPr>
        <p:spPr>
          <a:xfrm>
            <a:off x="3857620" y="600076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70C0"/>
                </a:solidFill>
              </a:rPr>
              <a:t>15</a:t>
            </a:r>
            <a:endParaRPr lang="tr-T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 advTm="8531"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pc\Desktop\katolog\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85729"/>
            <a:ext cx="8786875" cy="6143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2 Metin kutusu"/>
          <p:cNvSpPr txBox="1"/>
          <p:nvPr/>
        </p:nvSpPr>
        <p:spPr>
          <a:xfrm>
            <a:off x="3857620" y="600076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70C0"/>
                </a:solidFill>
              </a:rPr>
              <a:t>16</a:t>
            </a:r>
            <a:endParaRPr lang="tr-T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 advTm="8531"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pc\Desktop\katolog\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5" y="285728"/>
            <a:ext cx="8715436" cy="6313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2 Metin kutusu"/>
          <p:cNvSpPr txBox="1"/>
          <p:nvPr/>
        </p:nvSpPr>
        <p:spPr>
          <a:xfrm>
            <a:off x="3786182" y="607220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70C0"/>
                </a:solidFill>
              </a:rPr>
              <a:t>17</a:t>
            </a:r>
            <a:endParaRPr lang="tr-T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 advTm="8531"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pc\Desktop\katolog\referan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3" y="285729"/>
            <a:ext cx="8572560" cy="6215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med" advTm="8531"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pc\Desktop\katolog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14291"/>
            <a:ext cx="8358246" cy="62865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3 Metin kutusu"/>
          <p:cNvSpPr txBox="1"/>
          <p:nvPr/>
        </p:nvSpPr>
        <p:spPr>
          <a:xfrm>
            <a:off x="3857620" y="6000769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dirty="0" smtClean="0">
                <a:solidFill>
                  <a:srgbClr val="0070C0"/>
                </a:solidFill>
              </a:rPr>
              <a:t>1</a:t>
            </a:r>
            <a:endParaRPr lang="tr-T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 advTm="8531"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o"/>
          <p:cNvGraphicFramePr>
            <a:graphicFrameLocks noGrp="1"/>
          </p:cNvGraphicFramePr>
          <p:nvPr/>
        </p:nvGraphicFramePr>
        <p:xfrm>
          <a:off x="142844" y="1071546"/>
          <a:ext cx="8858312" cy="292895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858312"/>
              </a:tblGrid>
              <a:tr h="2928958">
                <a:tc>
                  <a:txBody>
                    <a:bodyPr/>
                    <a:lstStyle/>
                    <a:p>
                      <a:r>
                        <a:rPr kumimoji="0" lang="tr-TR" sz="2000" kern="1200" spc="0" dirty="0" smtClean="0">
                          <a:solidFill>
                            <a:srgbClr val="0070C0"/>
                          </a:solidFill>
                          <a:latin typeface="Monotype Corsiva" pitchFamily="66" charset="0"/>
                        </a:rPr>
                        <a:t>ARAL</a:t>
                      </a:r>
                      <a:r>
                        <a:rPr kumimoji="0" lang="tr-TR" sz="2000" kern="1200" spc="0" baseline="0" dirty="0" smtClean="0">
                          <a:solidFill>
                            <a:srgbClr val="0070C0"/>
                          </a:solidFill>
                          <a:latin typeface="Monotype Corsiva" pitchFamily="66" charset="0"/>
                        </a:rPr>
                        <a:t> PLASTİK,mühendislik plastikleri </a:t>
                      </a:r>
                      <a:r>
                        <a:rPr kumimoji="0" lang="tr-TR" sz="2000" kern="1200" spc="0" dirty="0" smtClean="0">
                          <a:solidFill>
                            <a:srgbClr val="0070C0"/>
                          </a:solidFill>
                          <a:latin typeface="Monotype Corsiva" pitchFamily="66" charset="0"/>
                        </a:rPr>
                        <a:t>ihtiyacı olan tüm firmaları kendisiyle çalışmaya davet ediyor.</a:t>
                      </a:r>
                    </a:p>
                    <a:p>
                      <a:r>
                        <a:rPr kumimoji="0" lang="tr-TR" sz="2000" kern="1200" spc="0" dirty="0" smtClean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  <a:p>
                      <a:endParaRPr lang="tr-TR" dirty="0" smtClean="0"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  <a:p>
                      <a:endParaRPr lang="tr-TR" dirty="0" smtClean="0"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  <a:p>
                      <a:endParaRPr lang="tr-TR" dirty="0" smtClean="0"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  <a:p>
                      <a:endParaRPr lang="tr-TR" dirty="0" smtClean="0"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  <a:p>
                      <a:endParaRPr lang="tr-TR" dirty="0" smtClean="0"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  <a:p>
                      <a:r>
                        <a:rPr lang="tr-TR" dirty="0" smtClean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                                                                  </a:t>
                      </a:r>
                      <a:r>
                        <a:rPr lang="tr-TR" dirty="0" smtClean="0">
                          <a:solidFill>
                            <a:srgbClr val="0070C0"/>
                          </a:solidFill>
                          <a:latin typeface="Monotype Corsiva" pitchFamily="66" charset="0"/>
                        </a:rPr>
                        <a:t>Saygılarımızla,</a:t>
                      </a:r>
                      <a:endParaRPr lang="tr-TR" dirty="0">
                        <a:solidFill>
                          <a:srgbClr val="0070C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2 Resim" descr="aralog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86512" y="1785926"/>
            <a:ext cx="1285884" cy="1428760"/>
          </a:xfrm>
          <a:prstGeom prst="rect">
            <a:avLst/>
          </a:prstGeom>
        </p:spPr>
      </p:pic>
    </p:spTree>
  </p:cSld>
  <p:clrMapOvr>
    <a:masterClrMapping/>
  </p:clrMapOvr>
  <p:transition spd="med" advTm="8531"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pc\Desktop\katolog\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85729"/>
            <a:ext cx="8359200" cy="62038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3" name="2 Metin kutusu"/>
          <p:cNvSpPr txBox="1"/>
          <p:nvPr/>
        </p:nvSpPr>
        <p:spPr>
          <a:xfrm>
            <a:off x="4000496" y="592933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0070C0"/>
                </a:solidFill>
              </a:rPr>
              <a:t>2</a:t>
            </a:r>
            <a:endParaRPr lang="tr-T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 advClick="0" advTm="7000"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pc\Desktop\katolog\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71451"/>
            <a:ext cx="8359200" cy="6298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2 Metin kutusu"/>
          <p:cNvSpPr txBox="1"/>
          <p:nvPr/>
        </p:nvSpPr>
        <p:spPr>
          <a:xfrm>
            <a:off x="3857620" y="592933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dirty="0" smtClean="0">
                <a:solidFill>
                  <a:srgbClr val="0070C0"/>
                </a:solidFill>
              </a:rPr>
              <a:t>3</a:t>
            </a:r>
          </a:p>
        </p:txBody>
      </p:sp>
    </p:spTree>
  </p:cSld>
  <p:clrMapOvr>
    <a:masterClrMapping/>
  </p:clrMapOvr>
  <p:transition spd="med" advTm="8531"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pc\Desktop\katolog\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9" y="142852"/>
            <a:ext cx="8359200" cy="6344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2 Metin kutusu"/>
          <p:cNvSpPr txBox="1"/>
          <p:nvPr/>
        </p:nvSpPr>
        <p:spPr>
          <a:xfrm>
            <a:off x="4286248" y="6000768"/>
            <a:ext cx="39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70C0"/>
                </a:solidFill>
              </a:rPr>
              <a:t>4</a:t>
            </a:r>
            <a:endParaRPr lang="tr-T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 advTm="8531"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pc\Desktop\katolog\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7" y="214292"/>
            <a:ext cx="8359200" cy="6251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2 Metin kutusu"/>
          <p:cNvSpPr txBox="1"/>
          <p:nvPr/>
        </p:nvSpPr>
        <p:spPr>
          <a:xfrm>
            <a:off x="4143372" y="600076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0070C0"/>
                </a:solidFill>
              </a:rPr>
              <a:t>5</a:t>
            </a:r>
            <a:endParaRPr lang="tr-T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 advTm="8531"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pc\Desktop\katolog\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85728"/>
            <a:ext cx="8572559" cy="6148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3 Metin kutusu"/>
          <p:cNvSpPr txBox="1"/>
          <p:nvPr/>
        </p:nvSpPr>
        <p:spPr>
          <a:xfrm>
            <a:off x="4429124" y="578645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70C0"/>
                </a:solidFill>
              </a:rPr>
              <a:t>6</a:t>
            </a:r>
            <a:endParaRPr lang="tr-T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 advTm="8531"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pc\Desktop\katolog\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85728"/>
            <a:ext cx="8643999" cy="6215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2 Metin kutusu"/>
          <p:cNvSpPr txBox="1"/>
          <p:nvPr/>
        </p:nvSpPr>
        <p:spPr>
          <a:xfrm>
            <a:off x="4214810" y="6072206"/>
            <a:ext cx="47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0070C0"/>
                </a:solidFill>
              </a:rPr>
              <a:t>7</a:t>
            </a:r>
            <a:endParaRPr lang="tr-T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 advTm="8531"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pc\Desktop\katolog\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85728"/>
            <a:ext cx="8534245" cy="628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2 Metin kutusu"/>
          <p:cNvSpPr txBox="1"/>
          <p:nvPr/>
        </p:nvSpPr>
        <p:spPr>
          <a:xfrm>
            <a:off x="4286248" y="614364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70C0"/>
                </a:solidFill>
              </a:rPr>
              <a:t>8</a:t>
            </a:r>
            <a:endParaRPr lang="tr-T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 advTm="8531">
    <p:cut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131</TotalTime>
  <Words>30</Words>
  <PresentationFormat>Ekran Gösterisi (4:3)</PresentationFormat>
  <Paragraphs>26</Paragraphs>
  <Slides>20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  <vt:variant>
        <vt:lpstr>Özel Gösteriler</vt:lpstr>
      </vt:variant>
      <vt:variant>
        <vt:i4>1</vt:i4>
      </vt:variant>
    </vt:vector>
  </HeadingPairs>
  <TitlesOfParts>
    <vt:vector size="22" baseType="lpstr">
      <vt:lpstr>Metro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Özel Gösteri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cp:lastModifiedBy>ARALSERVER</cp:lastModifiedBy>
  <cp:revision>21</cp:revision>
  <dcterms:modified xsi:type="dcterms:W3CDTF">2011-08-11T15:56:20Z</dcterms:modified>
</cp:coreProperties>
</file>